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2" name="Shape 18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300480" latinLnBrk="0">
      <a:defRPr sz="1600">
        <a:latin typeface="+mj-lt"/>
        <a:ea typeface="+mj-ea"/>
        <a:cs typeface="+mj-cs"/>
        <a:sym typeface="Calibri"/>
      </a:defRPr>
    </a:lvl1pPr>
    <a:lvl2pPr indent="228600" defTabSz="1300480" latinLnBrk="0">
      <a:defRPr sz="1600">
        <a:latin typeface="+mj-lt"/>
        <a:ea typeface="+mj-ea"/>
        <a:cs typeface="+mj-cs"/>
        <a:sym typeface="Calibri"/>
      </a:defRPr>
    </a:lvl2pPr>
    <a:lvl3pPr indent="457200" defTabSz="1300480" latinLnBrk="0">
      <a:defRPr sz="1600">
        <a:latin typeface="+mj-lt"/>
        <a:ea typeface="+mj-ea"/>
        <a:cs typeface="+mj-cs"/>
        <a:sym typeface="Calibri"/>
      </a:defRPr>
    </a:lvl3pPr>
    <a:lvl4pPr indent="685800" defTabSz="1300480" latinLnBrk="0">
      <a:defRPr sz="1600">
        <a:latin typeface="+mj-lt"/>
        <a:ea typeface="+mj-ea"/>
        <a:cs typeface="+mj-cs"/>
        <a:sym typeface="Calibri"/>
      </a:defRPr>
    </a:lvl4pPr>
    <a:lvl5pPr indent="914400" defTabSz="1300480" latinLnBrk="0">
      <a:defRPr sz="1600">
        <a:latin typeface="+mj-lt"/>
        <a:ea typeface="+mj-ea"/>
        <a:cs typeface="+mj-cs"/>
        <a:sym typeface="Calibri"/>
      </a:defRPr>
    </a:lvl5pPr>
    <a:lvl6pPr indent="1143000" defTabSz="1300480" latinLnBrk="0">
      <a:defRPr sz="1600">
        <a:latin typeface="+mj-lt"/>
        <a:ea typeface="+mj-ea"/>
        <a:cs typeface="+mj-cs"/>
        <a:sym typeface="Calibri"/>
      </a:defRPr>
    </a:lvl6pPr>
    <a:lvl7pPr indent="1371600" defTabSz="1300480" latinLnBrk="0">
      <a:defRPr sz="1600">
        <a:latin typeface="+mj-lt"/>
        <a:ea typeface="+mj-ea"/>
        <a:cs typeface="+mj-cs"/>
        <a:sym typeface="Calibri"/>
      </a:defRPr>
    </a:lvl7pPr>
    <a:lvl8pPr indent="1600200" defTabSz="1300480" latinLnBrk="0">
      <a:defRPr sz="1600">
        <a:latin typeface="+mj-lt"/>
        <a:ea typeface="+mj-ea"/>
        <a:cs typeface="+mj-cs"/>
        <a:sym typeface="Calibri"/>
      </a:defRPr>
    </a:lvl8pPr>
    <a:lvl9pPr indent="1828800" defTabSz="1300480" latinLnBrk="0">
      <a:defRPr sz="16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/>
          <p:nvPr>
            <p:ph type="title"/>
          </p:nvPr>
        </p:nvSpPr>
        <p:spPr>
          <a:xfrm>
            <a:off x="1625599" y="2416386"/>
            <a:ext cx="9753604" cy="2546776"/>
          </a:xfrm>
          <a:prstGeom prst="rect">
            <a:avLst/>
          </a:prstGeom>
        </p:spPr>
        <p:txBody>
          <a:bodyPr lIns="48765" tIns="48765" rIns="48765" bIns="48765" anchor="b"/>
          <a:lstStyle>
            <a:lvl1pPr defTabSz="1300480">
              <a:lnSpc>
                <a:spcPct val="90000"/>
              </a:lnSpc>
              <a:defRPr sz="8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2" name="Textebene 1…"/>
          <p:cNvSpPr txBox="1"/>
          <p:nvPr>
            <p:ph type="body" sz="quarter" idx="1"/>
          </p:nvPr>
        </p:nvSpPr>
        <p:spPr>
          <a:xfrm>
            <a:off x="1625599" y="5061372"/>
            <a:ext cx="9753604" cy="1766151"/>
          </a:xfrm>
          <a:prstGeom prst="rect">
            <a:avLst/>
          </a:prstGeom>
        </p:spPr>
        <p:txBody>
          <a:bodyPr lIns="48765" tIns="48765" rIns="48765" bIns="48765" anchor="t"/>
          <a:lstStyle>
            <a:lvl1pPr marL="0" indent="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latin typeface="+mj-lt"/>
                <a:ea typeface="+mj-ea"/>
                <a:cs typeface="+mj-cs"/>
                <a:sym typeface="Calibri"/>
              </a:defRPr>
            </a:lvl1pPr>
            <a:lvl2pPr marL="0" indent="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latin typeface="+mj-lt"/>
                <a:ea typeface="+mj-ea"/>
                <a:cs typeface="+mj-cs"/>
                <a:sym typeface="Calibri"/>
              </a:defRPr>
            </a:lvl2pPr>
            <a:lvl3pPr marL="0" indent="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latin typeface="+mj-lt"/>
                <a:ea typeface="+mj-ea"/>
                <a:cs typeface="+mj-cs"/>
                <a:sym typeface="Calibri"/>
              </a:defRPr>
            </a:lvl3pPr>
            <a:lvl4pPr marL="0" indent="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latin typeface="+mj-lt"/>
                <a:ea typeface="+mj-ea"/>
                <a:cs typeface="+mj-cs"/>
                <a:sym typeface="Calibri"/>
              </a:defRPr>
            </a:lvl4pPr>
            <a:lvl5pPr marL="0" indent="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/>
          <p:nvPr>
            <p:ph type="sldNum" sz="quarter" idx="2"/>
          </p:nvPr>
        </p:nvSpPr>
        <p:spPr>
          <a:xfrm>
            <a:off x="11794515" y="8040698"/>
            <a:ext cx="316209" cy="306684"/>
          </a:xfrm>
          <a:prstGeom prst="rect">
            <a:avLst/>
          </a:prstGeom>
        </p:spPr>
        <p:txBody>
          <a:bodyPr lIns="48765" tIns="48765" rIns="48765" bIns="48765" anchor="ctr"/>
          <a:lstStyle>
            <a:lvl1pPr algn="r" defTabSz="1300480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93" name="Textebene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94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el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Titeltext</a:t>
            </a:r>
          </a:p>
        </p:txBody>
      </p:sp>
      <p:sp>
        <p:nvSpPr>
          <p:cNvPr id="102" name="Textebene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eltext"/>
          <p:cNvSpPr txBox="1"/>
          <p:nvPr>
            <p:ph type="title"/>
          </p:nvPr>
        </p:nvSpPr>
        <p:spPr>
          <a:xfrm>
            <a:off x="1625599" y="2416386"/>
            <a:ext cx="9753604" cy="2546776"/>
          </a:xfrm>
          <a:prstGeom prst="rect">
            <a:avLst/>
          </a:prstGeom>
        </p:spPr>
        <p:txBody>
          <a:bodyPr lIns="48766" tIns="48766" rIns="48766" bIns="48766" anchor="b"/>
          <a:lstStyle>
            <a:lvl1pPr defTabSz="1300480">
              <a:lnSpc>
                <a:spcPct val="90000"/>
              </a:lnSpc>
              <a:defRPr sz="8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11" name="Textebene 1…"/>
          <p:cNvSpPr txBox="1"/>
          <p:nvPr>
            <p:ph type="body" sz="quarter" idx="1"/>
          </p:nvPr>
        </p:nvSpPr>
        <p:spPr>
          <a:xfrm>
            <a:off x="1625599" y="5061372"/>
            <a:ext cx="9753604" cy="1766151"/>
          </a:xfrm>
          <a:prstGeom prst="rect">
            <a:avLst/>
          </a:prstGeom>
        </p:spPr>
        <p:txBody>
          <a:bodyPr lIns="48766" tIns="48766" rIns="48766" bIns="48766" anchor="t"/>
          <a:lstStyle>
            <a:lvl1pPr marL="0" indent="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latin typeface="+mj-lt"/>
                <a:ea typeface="+mj-ea"/>
                <a:cs typeface="+mj-cs"/>
                <a:sym typeface="Calibri"/>
              </a:defRPr>
            </a:lvl1pPr>
            <a:lvl2pPr marL="0" indent="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latin typeface="+mj-lt"/>
                <a:ea typeface="+mj-ea"/>
                <a:cs typeface="+mj-cs"/>
                <a:sym typeface="Calibri"/>
              </a:defRPr>
            </a:lvl2pPr>
            <a:lvl3pPr marL="0" indent="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latin typeface="+mj-lt"/>
                <a:ea typeface="+mj-ea"/>
                <a:cs typeface="+mj-cs"/>
                <a:sym typeface="Calibri"/>
              </a:defRPr>
            </a:lvl3pPr>
            <a:lvl4pPr marL="0" indent="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latin typeface="+mj-lt"/>
                <a:ea typeface="+mj-ea"/>
                <a:cs typeface="+mj-cs"/>
                <a:sym typeface="Calibri"/>
              </a:defRPr>
            </a:lvl4pPr>
            <a:lvl5pPr marL="0" indent="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2" name="Foliennummer"/>
          <p:cNvSpPr txBox="1"/>
          <p:nvPr>
            <p:ph type="sldNum" sz="quarter" idx="2"/>
          </p:nvPr>
        </p:nvSpPr>
        <p:spPr>
          <a:xfrm>
            <a:off x="11794513" y="8040697"/>
            <a:ext cx="316211" cy="306686"/>
          </a:xfrm>
          <a:prstGeom prst="rect">
            <a:avLst/>
          </a:prstGeom>
        </p:spPr>
        <p:txBody>
          <a:bodyPr lIns="48766" tIns="48766" rIns="48766" bIns="48766" anchor="ctr"/>
          <a:lstStyle>
            <a:lvl1pPr algn="r" defTabSz="1300480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eltext"/>
          <p:cNvSpPr txBox="1"/>
          <p:nvPr>
            <p:ph type="title"/>
          </p:nvPr>
        </p:nvSpPr>
        <p:spPr>
          <a:xfrm>
            <a:off x="894077" y="1608664"/>
            <a:ext cx="11216645" cy="1413940"/>
          </a:xfrm>
          <a:prstGeom prst="rect">
            <a:avLst/>
          </a:prstGeom>
        </p:spPr>
        <p:txBody>
          <a:bodyPr lIns="48766" tIns="48766" rIns="48766" bIns="48766"/>
          <a:lstStyle>
            <a:lvl1pPr algn="l" defTabSz="1300480">
              <a:lnSpc>
                <a:spcPct val="90000"/>
              </a:lnSpc>
              <a:defRPr sz="62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20" name="Textebene 1…"/>
          <p:cNvSpPr txBox="1"/>
          <p:nvPr>
            <p:ph type="body" idx="1"/>
          </p:nvPr>
        </p:nvSpPr>
        <p:spPr>
          <a:xfrm>
            <a:off x="894077" y="3166533"/>
            <a:ext cx="11216645" cy="4641430"/>
          </a:xfrm>
          <a:prstGeom prst="rect">
            <a:avLst/>
          </a:prstGeom>
        </p:spPr>
        <p:txBody>
          <a:bodyPr lIns="48766" tIns="48766" rIns="48766" bIns="48766" anchor="t"/>
          <a:lstStyle>
            <a:lvl1pPr marL="310240" indent="-31024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1pPr>
            <a:lvl2pPr marL="819150" indent="-36195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2pPr>
            <a:lvl3pPr marL="1348738" indent="-434338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3pPr>
            <a:lvl4pPr marL="1854200" indent="-4826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4pPr>
            <a:lvl5pPr marL="2311400" indent="-4826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21" name="Foliennummer"/>
          <p:cNvSpPr txBox="1"/>
          <p:nvPr>
            <p:ph type="sldNum" sz="quarter" idx="2"/>
          </p:nvPr>
        </p:nvSpPr>
        <p:spPr>
          <a:xfrm>
            <a:off x="11794513" y="8040697"/>
            <a:ext cx="316211" cy="306686"/>
          </a:xfrm>
          <a:prstGeom prst="rect">
            <a:avLst/>
          </a:prstGeom>
        </p:spPr>
        <p:txBody>
          <a:bodyPr lIns="48766" tIns="48766" rIns="48766" bIns="48766" anchor="ctr"/>
          <a:lstStyle>
            <a:lvl1pPr algn="r" defTabSz="1300480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eltext"/>
          <p:cNvSpPr txBox="1"/>
          <p:nvPr>
            <p:ph type="title"/>
          </p:nvPr>
        </p:nvSpPr>
        <p:spPr>
          <a:xfrm>
            <a:off x="2578099" y="2447924"/>
            <a:ext cx="7848604" cy="2476502"/>
          </a:xfrm>
          <a:prstGeom prst="rect">
            <a:avLst/>
          </a:prstGeom>
        </p:spPr>
        <p:txBody>
          <a:bodyPr lIns="38099" tIns="38099" rIns="38099" bIns="38099" anchor="b"/>
          <a:lstStyle>
            <a:lvl1pPr defTabSz="584198">
              <a:defRPr sz="7800"/>
            </a:lvl1pPr>
          </a:lstStyle>
          <a:p>
            <a:pPr/>
            <a:r>
              <a:t>Titeltext</a:t>
            </a:r>
          </a:p>
        </p:txBody>
      </p:sp>
      <p:sp>
        <p:nvSpPr>
          <p:cNvPr id="129" name="Textebene 1…"/>
          <p:cNvSpPr txBox="1"/>
          <p:nvPr>
            <p:ph type="body" sz="quarter" idx="1"/>
          </p:nvPr>
        </p:nvSpPr>
        <p:spPr>
          <a:xfrm>
            <a:off x="2578099" y="5000623"/>
            <a:ext cx="7848604" cy="847737"/>
          </a:xfrm>
          <a:prstGeom prst="rect">
            <a:avLst/>
          </a:prstGeom>
        </p:spPr>
        <p:txBody>
          <a:bodyPr lIns="38099" tIns="38099" rIns="38099" bIns="38099" anchor="t"/>
          <a:lstStyle>
            <a:lvl1pPr marL="0" indent="0" algn="ctr" defTabSz="584198">
              <a:spcBef>
                <a:spcPts val="0"/>
              </a:spcBef>
              <a:buSzTx/>
              <a:buNone/>
              <a:defRPr sz="3600"/>
            </a:lvl1pPr>
            <a:lvl2pPr marL="0" indent="0" algn="ctr" defTabSz="584198">
              <a:spcBef>
                <a:spcPts val="0"/>
              </a:spcBef>
              <a:buSzTx/>
              <a:buNone/>
              <a:defRPr sz="3600"/>
            </a:lvl2pPr>
            <a:lvl3pPr marL="0" indent="0" algn="ctr" defTabSz="584198">
              <a:spcBef>
                <a:spcPts val="0"/>
              </a:spcBef>
              <a:buSzTx/>
              <a:buNone/>
              <a:defRPr sz="3600"/>
            </a:lvl3pPr>
            <a:lvl4pPr marL="0" indent="0" algn="ctr" defTabSz="584198">
              <a:spcBef>
                <a:spcPts val="0"/>
              </a:spcBef>
              <a:buSzTx/>
              <a:buNone/>
              <a:defRPr sz="3600"/>
            </a:lvl4pPr>
            <a:lvl5pPr marL="0" indent="0" algn="ctr" defTabSz="584198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0" name="Foliennummer"/>
          <p:cNvSpPr txBox="1"/>
          <p:nvPr>
            <p:ph type="sldNum" sz="quarter" idx="2"/>
          </p:nvPr>
        </p:nvSpPr>
        <p:spPr>
          <a:xfrm>
            <a:off x="6356554" y="8191500"/>
            <a:ext cx="286612" cy="286941"/>
          </a:xfrm>
          <a:prstGeom prst="rect">
            <a:avLst/>
          </a:prstGeom>
        </p:spPr>
        <p:txBody>
          <a:bodyPr lIns="38099" tIns="38099" rIns="38099" bIns="38099"/>
          <a:lstStyle>
            <a:lvl1pPr defTabSz="584198">
              <a:defRPr sz="14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eltext"/>
          <p:cNvSpPr txBox="1"/>
          <p:nvPr>
            <p:ph type="title"/>
          </p:nvPr>
        </p:nvSpPr>
        <p:spPr>
          <a:xfrm>
            <a:off x="900851" y="1408851"/>
            <a:ext cx="11203097" cy="1219204"/>
          </a:xfrm>
          <a:prstGeom prst="rect">
            <a:avLst/>
          </a:prstGeom>
        </p:spPr>
        <p:txBody>
          <a:bodyPr lIns="27091" tIns="27091" rIns="27091" bIns="27091"/>
          <a:lstStyle>
            <a:lvl1pPr defTabSz="587022">
              <a:defRPr sz="7800"/>
            </a:lvl1pPr>
          </a:lstStyle>
          <a:p>
            <a:pPr/>
            <a:r>
              <a:t>Titeltext</a:t>
            </a:r>
          </a:p>
        </p:txBody>
      </p:sp>
      <p:sp>
        <p:nvSpPr>
          <p:cNvPr id="138" name="Textebene 1…"/>
          <p:cNvSpPr txBox="1"/>
          <p:nvPr>
            <p:ph type="body" idx="1"/>
          </p:nvPr>
        </p:nvSpPr>
        <p:spPr>
          <a:xfrm>
            <a:off x="900851" y="2898986"/>
            <a:ext cx="11203097" cy="4958082"/>
          </a:xfrm>
          <a:prstGeom prst="rect">
            <a:avLst/>
          </a:prstGeom>
        </p:spPr>
        <p:txBody>
          <a:bodyPr lIns="27091" tIns="27091" rIns="27091" bIns="27091"/>
          <a:lstStyle>
            <a:lvl1pPr marL="449789" indent="-449789" defTabSz="587022">
              <a:spcBef>
                <a:spcPts val="4100"/>
              </a:spcBef>
              <a:buSzPct val="125000"/>
              <a:defRPr sz="3400"/>
            </a:lvl1pPr>
            <a:lvl2pPr marL="1084789" indent="-449791" defTabSz="587022">
              <a:spcBef>
                <a:spcPts val="4100"/>
              </a:spcBef>
              <a:buSzPct val="125000"/>
              <a:defRPr sz="3400"/>
            </a:lvl2pPr>
            <a:lvl3pPr marL="1719789" indent="-449789" defTabSz="587022">
              <a:spcBef>
                <a:spcPts val="4100"/>
              </a:spcBef>
              <a:buSzPct val="125000"/>
              <a:defRPr sz="3400"/>
            </a:lvl3pPr>
            <a:lvl4pPr marL="2354789" indent="-449789" defTabSz="587022">
              <a:spcBef>
                <a:spcPts val="4100"/>
              </a:spcBef>
              <a:buSzPct val="125000"/>
              <a:defRPr sz="3400"/>
            </a:lvl4pPr>
            <a:lvl5pPr marL="2989789" indent="-449789" defTabSz="587022">
              <a:spcBef>
                <a:spcPts val="4100"/>
              </a:spcBef>
              <a:buSzPct val="125000"/>
              <a:defRPr sz="34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9" name="Foliennummer"/>
          <p:cNvSpPr txBox="1"/>
          <p:nvPr>
            <p:ph type="sldNum" sz="quarter" idx="2"/>
          </p:nvPr>
        </p:nvSpPr>
        <p:spPr>
          <a:xfrm>
            <a:off x="6352592" y="8195733"/>
            <a:ext cx="292842" cy="276888"/>
          </a:xfrm>
          <a:prstGeom prst="rect">
            <a:avLst/>
          </a:prstGeom>
        </p:spPr>
        <p:txBody>
          <a:bodyPr lIns="27091" tIns="27091" rIns="27091" bIns="27091"/>
          <a:lstStyle>
            <a:lvl1pPr defTabSz="587022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eltext"/>
          <p:cNvSpPr txBox="1"/>
          <p:nvPr>
            <p:ph type="title"/>
          </p:nvPr>
        </p:nvSpPr>
        <p:spPr>
          <a:xfrm>
            <a:off x="948264" y="2445173"/>
            <a:ext cx="11108271" cy="2479041"/>
          </a:xfrm>
          <a:prstGeom prst="rect">
            <a:avLst/>
          </a:prstGeom>
        </p:spPr>
        <p:txBody>
          <a:bodyPr lIns="27091" tIns="27091" rIns="27091" bIns="27091" anchor="b"/>
          <a:lstStyle>
            <a:lvl1pPr defTabSz="587022">
              <a:defRPr sz="7800"/>
            </a:lvl1pPr>
          </a:lstStyle>
          <a:p>
            <a:pPr/>
            <a:r>
              <a:t>Titeltext</a:t>
            </a:r>
          </a:p>
        </p:txBody>
      </p:sp>
      <p:sp>
        <p:nvSpPr>
          <p:cNvPr id="147" name="Textebene 1…"/>
          <p:cNvSpPr txBox="1"/>
          <p:nvPr>
            <p:ph type="body" sz="quarter" idx="1"/>
          </p:nvPr>
        </p:nvSpPr>
        <p:spPr>
          <a:xfrm>
            <a:off x="948264" y="4991946"/>
            <a:ext cx="11108271" cy="846674"/>
          </a:xfrm>
          <a:prstGeom prst="rect">
            <a:avLst/>
          </a:prstGeom>
        </p:spPr>
        <p:txBody>
          <a:bodyPr lIns="27091" tIns="27091" rIns="27091" bIns="27091" anchor="t"/>
          <a:lstStyle>
            <a:lvl1pPr marL="0" indent="0" algn="ctr" defTabSz="587022">
              <a:spcBef>
                <a:spcPts val="0"/>
              </a:spcBef>
              <a:buSzTx/>
              <a:buNone/>
              <a:defRPr sz="3800"/>
            </a:lvl1pPr>
            <a:lvl2pPr marL="0" indent="0" algn="ctr" defTabSz="587022">
              <a:spcBef>
                <a:spcPts val="0"/>
              </a:spcBef>
              <a:buSzTx/>
              <a:buNone/>
              <a:defRPr sz="3800"/>
            </a:lvl2pPr>
            <a:lvl3pPr marL="0" indent="0" algn="ctr" defTabSz="587022">
              <a:spcBef>
                <a:spcPts val="0"/>
              </a:spcBef>
              <a:buSzTx/>
              <a:buNone/>
              <a:defRPr sz="3800"/>
            </a:lvl3pPr>
            <a:lvl4pPr marL="0" indent="0" algn="ctr" defTabSz="587022">
              <a:spcBef>
                <a:spcPts val="0"/>
              </a:spcBef>
              <a:buSzTx/>
              <a:buNone/>
              <a:defRPr sz="3800"/>
            </a:lvl4pPr>
            <a:lvl5pPr marL="0" indent="0" algn="ctr" defTabSz="587022">
              <a:spcBef>
                <a:spcPts val="0"/>
              </a:spcBef>
              <a:buSzTx/>
              <a:buNone/>
              <a:defRPr sz="38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48" name="Foliennummer"/>
          <p:cNvSpPr txBox="1"/>
          <p:nvPr>
            <p:ph type="sldNum" sz="quarter" idx="2"/>
          </p:nvPr>
        </p:nvSpPr>
        <p:spPr>
          <a:xfrm>
            <a:off x="6352592" y="8195733"/>
            <a:ext cx="292842" cy="276888"/>
          </a:xfrm>
          <a:prstGeom prst="rect">
            <a:avLst/>
          </a:prstGeom>
        </p:spPr>
        <p:txBody>
          <a:bodyPr lIns="27091" tIns="27091" rIns="27091" bIns="27091"/>
          <a:lstStyle>
            <a:lvl1pPr defTabSz="587022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eltext"/>
          <p:cNvSpPr txBox="1"/>
          <p:nvPr>
            <p:ph type="title"/>
          </p:nvPr>
        </p:nvSpPr>
        <p:spPr>
          <a:xfrm>
            <a:off x="894077" y="1608664"/>
            <a:ext cx="11216645" cy="1413940"/>
          </a:xfrm>
          <a:prstGeom prst="rect">
            <a:avLst/>
          </a:prstGeom>
        </p:spPr>
        <p:txBody>
          <a:bodyPr lIns="48766" tIns="48766" rIns="48766" bIns="48766"/>
          <a:lstStyle>
            <a:lvl1pPr algn="l" defTabSz="1300480">
              <a:lnSpc>
                <a:spcPct val="90000"/>
              </a:lnSpc>
              <a:defRPr sz="62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56" name="Textebene 1…"/>
          <p:cNvSpPr txBox="1"/>
          <p:nvPr>
            <p:ph type="body" idx="1"/>
          </p:nvPr>
        </p:nvSpPr>
        <p:spPr>
          <a:xfrm>
            <a:off x="894077" y="3166533"/>
            <a:ext cx="11216645" cy="4641430"/>
          </a:xfrm>
          <a:prstGeom prst="rect">
            <a:avLst/>
          </a:prstGeom>
        </p:spPr>
        <p:txBody>
          <a:bodyPr lIns="48766" tIns="48766" rIns="48766" bIns="48766" anchor="t"/>
          <a:lstStyle>
            <a:lvl1pPr marL="310240" indent="-31024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1pPr>
            <a:lvl2pPr marL="819150" indent="-36195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2pPr>
            <a:lvl3pPr marL="1348738" indent="-434338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3pPr>
            <a:lvl4pPr marL="1854200" indent="-4826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4pPr>
            <a:lvl5pPr marL="2311400" indent="-4826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57" name="Foliennummer"/>
          <p:cNvSpPr txBox="1"/>
          <p:nvPr>
            <p:ph type="sldNum" sz="quarter" idx="2"/>
          </p:nvPr>
        </p:nvSpPr>
        <p:spPr>
          <a:xfrm>
            <a:off x="11794513" y="8040697"/>
            <a:ext cx="316211" cy="306686"/>
          </a:xfrm>
          <a:prstGeom prst="rect">
            <a:avLst/>
          </a:prstGeom>
        </p:spPr>
        <p:txBody>
          <a:bodyPr lIns="48766" tIns="48766" rIns="48766" bIns="48766" anchor="ctr"/>
          <a:lstStyle>
            <a:lvl1pPr algn="r" defTabSz="1300480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iteltext"/>
          <p:cNvSpPr txBox="1"/>
          <p:nvPr>
            <p:ph type="title"/>
          </p:nvPr>
        </p:nvSpPr>
        <p:spPr>
          <a:xfrm>
            <a:off x="1625599" y="2416387"/>
            <a:ext cx="9753604" cy="2546775"/>
          </a:xfrm>
          <a:prstGeom prst="rect">
            <a:avLst/>
          </a:prstGeom>
        </p:spPr>
        <p:txBody>
          <a:bodyPr lIns="48766" tIns="48766" rIns="48766" bIns="48766" anchor="b"/>
          <a:lstStyle>
            <a:lvl1pPr defTabSz="1300480">
              <a:lnSpc>
                <a:spcPct val="90000"/>
              </a:lnSpc>
              <a:defRPr sz="8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65" name="Textebene 1…"/>
          <p:cNvSpPr txBox="1"/>
          <p:nvPr>
            <p:ph type="body" sz="quarter" idx="1"/>
          </p:nvPr>
        </p:nvSpPr>
        <p:spPr>
          <a:xfrm>
            <a:off x="1625599" y="5061372"/>
            <a:ext cx="9753604" cy="1766151"/>
          </a:xfrm>
          <a:prstGeom prst="rect">
            <a:avLst/>
          </a:prstGeom>
        </p:spPr>
        <p:txBody>
          <a:bodyPr lIns="48766" tIns="48766" rIns="48766" bIns="48766" anchor="t"/>
          <a:lstStyle>
            <a:lvl1pPr marL="0" indent="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latin typeface="+mj-lt"/>
                <a:ea typeface="+mj-ea"/>
                <a:cs typeface="+mj-cs"/>
                <a:sym typeface="Calibri"/>
              </a:defRPr>
            </a:lvl1pPr>
            <a:lvl2pPr marL="0" indent="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latin typeface="+mj-lt"/>
                <a:ea typeface="+mj-ea"/>
                <a:cs typeface="+mj-cs"/>
                <a:sym typeface="Calibri"/>
              </a:defRPr>
            </a:lvl2pPr>
            <a:lvl3pPr marL="0" indent="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latin typeface="+mj-lt"/>
                <a:ea typeface="+mj-ea"/>
                <a:cs typeface="+mj-cs"/>
                <a:sym typeface="Calibri"/>
              </a:defRPr>
            </a:lvl3pPr>
            <a:lvl4pPr marL="0" indent="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latin typeface="+mj-lt"/>
                <a:ea typeface="+mj-ea"/>
                <a:cs typeface="+mj-cs"/>
                <a:sym typeface="Calibri"/>
              </a:defRPr>
            </a:lvl4pPr>
            <a:lvl5pPr marL="0" indent="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66" name="Foliennummer"/>
          <p:cNvSpPr txBox="1"/>
          <p:nvPr>
            <p:ph type="sldNum" sz="quarter" idx="2"/>
          </p:nvPr>
        </p:nvSpPr>
        <p:spPr>
          <a:xfrm>
            <a:off x="11794513" y="8040697"/>
            <a:ext cx="316211" cy="306686"/>
          </a:xfrm>
          <a:prstGeom prst="rect">
            <a:avLst/>
          </a:prstGeom>
        </p:spPr>
        <p:txBody>
          <a:bodyPr lIns="48766" tIns="48766" rIns="48766" bIns="48766" anchor="ctr"/>
          <a:lstStyle>
            <a:lvl1pPr algn="r" defTabSz="1300480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iteltext"/>
          <p:cNvSpPr txBox="1"/>
          <p:nvPr>
            <p:ph type="title"/>
          </p:nvPr>
        </p:nvSpPr>
        <p:spPr>
          <a:xfrm>
            <a:off x="894077" y="1608664"/>
            <a:ext cx="11216645" cy="1413940"/>
          </a:xfrm>
          <a:prstGeom prst="rect">
            <a:avLst/>
          </a:prstGeom>
        </p:spPr>
        <p:txBody>
          <a:bodyPr lIns="48765" tIns="48765" rIns="48765" bIns="48765"/>
          <a:lstStyle>
            <a:lvl1pPr algn="l" defTabSz="1300480">
              <a:lnSpc>
                <a:spcPct val="90000"/>
              </a:lnSpc>
              <a:defRPr sz="62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74" name="Textebene 1…"/>
          <p:cNvSpPr txBox="1"/>
          <p:nvPr>
            <p:ph type="body" idx="1"/>
          </p:nvPr>
        </p:nvSpPr>
        <p:spPr>
          <a:xfrm>
            <a:off x="894077" y="3166533"/>
            <a:ext cx="11216645" cy="4641430"/>
          </a:xfrm>
          <a:prstGeom prst="rect">
            <a:avLst/>
          </a:prstGeom>
        </p:spPr>
        <p:txBody>
          <a:bodyPr lIns="48765" tIns="48765" rIns="48765" bIns="48765" anchor="t"/>
          <a:lstStyle>
            <a:lvl1pPr marL="506183" indent="-506183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b="1" sz="6200"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lvl1pPr>
            <a:lvl2pPr marL="1047750" indent="-59055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b="1" sz="6200"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lvl2pPr>
            <a:lvl3pPr marL="1623058" indent="-708658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b="1" sz="6200"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lvl3pPr>
            <a:lvl4pPr marL="2159000" indent="-7874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b="1" sz="6200"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lvl4pPr>
            <a:lvl5pPr marL="2616200" indent="-7874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b="1" sz="6200"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75" name="Foliennummer"/>
          <p:cNvSpPr txBox="1"/>
          <p:nvPr>
            <p:ph type="sldNum" sz="quarter" idx="2"/>
          </p:nvPr>
        </p:nvSpPr>
        <p:spPr>
          <a:xfrm>
            <a:off x="11794515" y="8040698"/>
            <a:ext cx="316209" cy="306684"/>
          </a:xfrm>
          <a:prstGeom prst="rect">
            <a:avLst/>
          </a:prstGeom>
        </p:spPr>
        <p:txBody>
          <a:bodyPr lIns="48765" tIns="48765" rIns="48765" bIns="48765" anchor="ctr"/>
          <a:lstStyle>
            <a:lvl1pPr algn="r" defTabSz="1300480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xt"/>
          <p:cNvSpPr txBox="1"/>
          <p:nvPr>
            <p:ph type="title"/>
          </p:nvPr>
        </p:nvSpPr>
        <p:spPr>
          <a:xfrm>
            <a:off x="894077" y="1608664"/>
            <a:ext cx="11216645" cy="1413940"/>
          </a:xfrm>
          <a:prstGeom prst="rect">
            <a:avLst/>
          </a:prstGeom>
        </p:spPr>
        <p:txBody>
          <a:bodyPr lIns="48765" tIns="48765" rIns="48765" bIns="48765"/>
          <a:lstStyle>
            <a:lvl1pPr algn="l" defTabSz="1300480">
              <a:lnSpc>
                <a:spcPct val="90000"/>
              </a:lnSpc>
              <a:defRPr sz="62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21" name="Textebene 1…"/>
          <p:cNvSpPr txBox="1"/>
          <p:nvPr>
            <p:ph type="body" idx="1"/>
          </p:nvPr>
        </p:nvSpPr>
        <p:spPr>
          <a:xfrm>
            <a:off x="894077" y="3166533"/>
            <a:ext cx="11216645" cy="4641430"/>
          </a:xfrm>
          <a:prstGeom prst="rect">
            <a:avLst/>
          </a:prstGeom>
        </p:spPr>
        <p:txBody>
          <a:bodyPr lIns="48765" tIns="48765" rIns="48765" bIns="48765" anchor="t"/>
          <a:lstStyle>
            <a:lvl1pPr marL="310240" indent="-31024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1pPr>
            <a:lvl2pPr marL="819150" indent="-36195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2pPr>
            <a:lvl3pPr marL="1348735" indent="-434335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3pPr>
            <a:lvl4pPr marL="1854200" indent="-4826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4pPr>
            <a:lvl5pPr marL="2311400" indent="-4826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2" name="Foliennummer"/>
          <p:cNvSpPr txBox="1"/>
          <p:nvPr>
            <p:ph type="sldNum" sz="quarter" idx="2"/>
          </p:nvPr>
        </p:nvSpPr>
        <p:spPr>
          <a:xfrm>
            <a:off x="11794515" y="8040698"/>
            <a:ext cx="316209" cy="306684"/>
          </a:xfrm>
          <a:prstGeom prst="rect">
            <a:avLst/>
          </a:prstGeom>
        </p:spPr>
        <p:txBody>
          <a:bodyPr lIns="48765" tIns="48765" rIns="48765" bIns="48765" anchor="ctr"/>
          <a:lstStyle>
            <a:lvl1pPr algn="r" defTabSz="1300480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xt"/>
          <p:cNvSpPr txBox="1"/>
          <p:nvPr>
            <p:ph type="title"/>
          </p:nvPr>
        </p:nvSpPr>
        <p:spPr>
          <a:xfrm>
            <a:off x="887306" y="3042920"/>
            <a:ext cx="11216641" cy="3042925"/>
          </a:xfrm>
          <a:prstGeom prst="rect">
            <a:avLst/>
          </a:prstGeom>
        </p:spPr>
        <p:txBody>
          <a:bodyPr lIns="48765" tIns="48765" rIns="48765" bIns="48765" anchor="b"/>
          <a:lstStyle>
            <a:lvl1pPr algn="l" defTabSz="1300480">
              <a:lnSpc>
                <a:spcPct val="90000"/>
              </a:lnSpc>
              <a:defRPr sz="8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30" name="Textebene 1…"/>
          <p:cNvSpPr txBox="1"/>
          <p:nvPr>
            <p:ph type="body" sz="quarter" idx="1"/>
          </p:nvPr>
        </p:nvSpPr>
        <p:spPr>
          <a:xfrm>
            <a:off x="887306" y="6114624"/>
            <a:ext cx="11216641" cy="1600210"/>
          </a:xfrm>
          <a:prstGeom prst="rect">
            <a:avLst/>
          </a:prstGeom>
        </p:spPr>
        <p:txBody>
          <a:bodyPr lIns="48765" tIns="48765" rIns="48765" bIns="48765" anchor="t"/>
          <a:lstStyle>
            <a:lvl1pPr marL="0" indent="0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0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0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0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0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1" name="Foliennummer"/>
          <p:cNvSpPr txBox="1"/>
          <p:nvPr>
            <p:ph type="sldNum" sz="quarter" idx="2"/>
          </p:nvPr>
        </p:nvSpPr>
        <p:spPr>
          <a:xfrm>
            <a:off x="11794515" y="8040698"/>
            <a:ext cx="316209" cy="306684"/>
          </a:xfrm>
          <a:prstGeom prst="rect">
            <a:avLst/>
          </a:prstGeom>
        </p:spPr>
        <p:txBody>
          <a:bodyPr lIns="48765" tIns="48765" rIns="48765" bIns="48765" anchor="ctr"/>
          <a:lstStyle>
            <a:lvl1pPr algn="r" defTabSz="1300480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xt"/>
          <p:cNvSpPr txBox="1"/>
          <p:nvPr>
            <p:ph type="title"/>
          </p:nvPr>
        </p:nvSpPr>
        <p:spPr>
          <a:xfrm>
            <a:off x="894077" y="1608664"/>
            <a:ext cx="11216645" cy="1413940"/>
          </a:xfrm>
          <a:prstGeom prst="rect">
            <a:avLst/>
          </a:prstGeom>
        </p:spPr>
        <p:txBody>
          <a:bodyPr lIns="48765" tIns="48765" rIns="48765" bIns="48765"/>
          <a:lstStyle>
            <a:lvl1pPr algn="l" defTabSz="1300480">
              <a:lnSpc>
                <a:spcPct val="90000"/>
              </a:lnSpc>
              <a:defRPr sz="62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39" name="Textebene 1…"/>
          <p:cNvSpPr txBox="1"/>
          <p:nvPr>
            <p:ph type="body" sz="half" idx="1"/>
          </p:nvPr>
        </p:nvSpPr>
        <p:spPr>
          <a:xfrm>
            <a:off x="894077" y="3166533"/>
            <a:ext cx="5527046" cy="4641430"/>
          </a:xfrm>
          <a:prstGeom prst="rect">
            <a:avLst/>
          </a:prstGeom>
        </p:spPr>
        <p:txBody>
          <a:bodyPr lIns="48765" tIns="48765" rIns="48765" bIns="48765" anchor="t"/>
          <a:lstStyle>
            <a:lvl1pPr marL="310240" indent="-31024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1pPr>
            <a:lvl2pPr marL="819150" indent="-36195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2pPr>
            <a:lvl3pPr marL="1348735" indent="-434335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3pPr>
            <a:lvl4pPr marL="1854200" indent="-4826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4pPr>
            <a:lvl5pPr marL="2311400" indent="-4826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0" name="Foliennummer"/>
          <p:cNvSpPr txBox="1"/>
          <p:nvPr>
            <p:ph type="sldNum" sz="quarter" idx="2"/>
          </p:nvPr>
        </p:nvSpPr>
        <p:spPr>
          <a:xfrm>
            <a:off x="11794515" y="8040698"/>
            <a:ext cx="316209" cy="306684"/>
          </a:xfrm>
          <a:prstGeom prst="rect">
            <a:avLst/>
          </a:prstGeom>
        </p:spPr>
        <p:txBody>
          <a:bodyPr lIns="48765" tIns="48765" rIns="48765" bIns="48765" anchor="ctr"/>
          <a:lstStyle>
            <a:lvl1pPr algn="r" defTabSz="1300480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xt"/>
          <p:cNvSpPr txBox="1"/>
          <p:nvPr>
            <p:ph type="title"/>
          </p:nvPr>
        </p:nvSpPr>
        <p:spPr>
          <a:xfrm>
            <a:off x="895771" y="1608664"/>
            <a:ext cx="11216645" cy="1413940"/>
          </a:xfrm>
          <a:prstGeom prst="rect">
            <a:avLst/>
          </a:prstGeom>
        </p:spPr>
        <p:txBody>
          <a:bodyPr lIns="48765" tIns="48765" rIns="48765" bIns="48765"/>
          <a:lstStyle>
            <a:lvl1pPr algn="l" defTabSz="1300480">
              <a:lnSpc>
                <a:spcPct val="90000"/>
              </a:lnSpc>
              <a:defRPr sz="62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48" name="Textebene 1…"/>
          <p:cNvSpPr txBox="1"/>
          <p:nvPr>
            <p:ph type="body" sz="quarter" idx="1"/>
          </p:nvPr>
        </p:nvSpPr>
        <p:spPr>
          <a:xfrm>
            <a:off x="895771" y="3012438"/>
            <a:ext cx="5501646" cy="878846"/>
          </a:xfrm>
          <a:prstGeom prst="rect">
            <a:avLst/>
          </a:prstGeom>
        </p:spPr>
        <p:txBody>
          <a:bodyPr lIns="48765" tIns="48765" rIns="48765" bIns="48765" anchor="b"/>
          <a:lstStyle>
            <a:lvl1pPr marL="0" indent="0" defTabSz="1300480">
              <a:lnSpc>
                <a:spcPct val="90000"/>
              </a:lnSpc>
              <a:spcBef>
                <a:spcPts val="1400"/>
              </a:spcBef>
              <a:buSzTx/>
              <a:buNone/>
              <a:defRPr b="1" sz="3400">
                <a:latin typeface="+mj-lt"/>
                <a:ea typeface="+mj-ea"/>
                <a:cs typeface="+mj-cs"/>
                <a:sym typeface="Calibri"/>
              </a:defRPr>
            </a:lvl1pPr>
            <a:lvl2pPr marL="0" indent="0" defTabSz="1300480">
              <a:lnSpc>
                <a:spcPct val="90000"/>
              </a:lnSpc>
              <a:spcBef>
                <a:spcPts val="1400"/>
              </a:spcBef>
              <a:buSzTx/>
              <a:buNone/>
              <a:defRPr b="1" sz="3400">
                <a:latin typeface="+mj-lt"/>
                <a:ea typeface="+mj-ea"/>
                <a:cs typeface="+mj-cs"/>
                <a:sym typeface="Calibri"/>
              </a:defRPr>
            </a:lvl2pPr>
            <a:lvl3pPr marL="0" indent="0" defTabSz="1300480">
              <a:lnSpc>
                <a:spcPct val="90000"/>
              </a:lnSpc>
              <a:spcBef>
                <a:spcPts val="1400"/>
              </a:spcBef>
              <a:buSzTx/>
              <a:buNone/>
              <a:defRPr b="1" sz="3400">
                <a:latin typeface="+mj-lt"/>
                <a:ea typeface="+mj-ea"/>
                <a:cs typeface="+mj-cs"/>
                <a:sym typeface="Calibri"/>
              </a:defRPr>
            </a:lvl3pPr>
            <a:lvl4pPr marL="0" indent="0" defTabSz="1300480">
              <a:lnSpc>
                <a:spcPct val="90000"/>
              </a:lnSpc>
              <a:spcBef>
                <a:spcPts val="1400"/>
              </a:spcBef>
              <a:buSzTx/>
              <a:buNone/>
              <a:defRPr b="1" sz="3400">
                <a:latin typeface="+mj-lt"/>
                <a:ea typeface="+mj-ea"/>
                <a:cs typeface="+mj-cs"/>
                <a:sym typeface="Calibri"/>
              </a:defRPr>
            </a:lvl4pPr>
            <a:lvl5pPr marL="0" indent="0" defTabSz="1300480">
              <a:lnSpc>
                <a:spcPct val="90000"/>
              </a:lnSpc>
              <a:spcBef>
                <a:spcPts val="1400"/>
              </a:spcBef>
              <a:buSzTx/>
              <a:buNone/>
              <a:defRPr b="1" sz="34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9" name="Textplatzhalter 4"/>
          <p:cNvSpPr/>
          <p:nvPr>
            <p:ph type="body" sz="quarter" idx="21"/>
          </p:nvPr>
        </p:nvSpPr>
        <p:spPr>
          <a:xfrm>
            <a:off x="6583680" y="3012438"/>
            <a:ext cx="5528742" cy="878843"/>
          </a:xfrm>
          <a:prstGeom prst="rect">
            <a:avLst/>
          </a:prstGeom>
        </p:spPr>
        <p:txBody>
          <a:bodyPr lIns="48765" tIns="48765" rIns="48765" bIns="48765" anchor="b"/>
          <a:lstStyle/>
          <a:p>
            <a:pPr/>
          </a:p>
        </p:txBody>
      </p:sp>
      <p:sp>
        <p:nvSpPr>
          <p:cNvPr id="50" name="Foliennummer"/>
          <p:cNvSpPr txBox="1"/>
          <p:nvPr>
            <p:ph type="sldNum" sz="quarter" idx="2"/>
          </p:nvPr>
        </p:nvSpPr>
        <p:spPr>
          <a:xfrm>
            <a:off x="11794515" y="8040698"/>
            <a:ext cx="316209" cy="306684"/>
          </a:xfrm>
          <a:prstGeom prst="rect">
            <a:avLst/>
          </a:prstGeom>
        </p:spPr>
        <p:txBody>
          <a:bodyPr lIns="48765" tIns="48765" rIns="48765" bIns="48765" anchor="ctr"/>
          <a:lstStyle>
            <a:lvl1pPr algn="r" defTabSz="1300480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xt"/>
          <p:cNvSpPr txBox="1"/>
          <p:nvPr>
            <p:ph type="title"/>
          </p:nvPr>
        </p:nvSpPr>
        <p:spPr>
          <a:xfrm>
            <a:off x="894077" y="1608664"/>
            <a:ext cx="11216645" cy="1413940"/>
          </a:xfrm>
          <a:prstGeom prst="rect">
            <a:avLst/>
          </a:prstGeom>
        </p:spPr>
        <p:txBody>
          <a:bodyPr lIns="48765" tIns="48765" rIns="48765" bIns="48765"/>
          <a:lstStyle>
            <a:lvl1pPr algn="l" defTabSz="1300480">
              <a:lnSpc>
                <a:spcPct val="90000"/>
              </a:lnSpc>
              <a:defRPr sz="62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58" name="Foliennummer"/>
          <p:cNvSpPr txBox="1"/>
          <p:nvPr>
            <p:ph type="sldNum" sz="quarter" idx="2"/>
          </p:nvPr>
        </p:nvSpPr>
        <p:spPr>
          <a:xfrm>
            <a:off x="11794515" y="8040698"/>
            <a:ext cx="316209" cy="306684"/>
          </a:xfrm>
          <a:prstGeom prst="rect">
            <a:avLst/>
          </a:prstGeom>
        </p:spPr>
        <p:txBody>
          <a:bodyPr lIns="48765" tIns="48765" rIns="48765" bIns="48765" anchor="ctr"/>
          <a:lstStyle>
            <a:lvl1pPr algn="r" defTabSz="1300480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liennummer"/>
          <p:cNvSpPr txBox="1"/>
          <p:nvPr>
            <p:ph type="sldNum" sz="quarter" idx="2"/>
          </p:nvPr>
        </p:nvSpPr>
        <p:spPr>
          <a:xfrm>
            <a:off x="11794515" y="8040698"/>
            <a:ext cx="316209" cy="306684"/>
          </a:xfrm>
          <a:prstGeom prst="rect">
            <a:avLst/>
          </a:prstGeom>
        </p:spPr>
        <p:txBody>
          <a:bodyPr lIns="48765" tIns="48765" rIns="48765" bIns="48765" anchor="ctr"/>
          <a:lstStyle>
            <a:lvl1pPr algn="r" defTabSz="1300480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xt"/>
          <p:cNvSpPr txBox="1"/>
          <p:nvPr>
            <p:ph type="title"/>
          </p:nvPr>
        </p:nvSpPr>
        <p:spPr>
          <a:xfrm>
            <a:off x="895771" y="1706877"/>
            <a:ext cx="4194393" cy="1706885"/>
          </a:xfrm>
          <a:prstGeom prst="rect">
            <a:avLst/>
          </a:prstGeom>
        </p:spPr>
        <p:txBody>
          <a:bodyPr lIns="48765" tIns="48765" rIns="48765" bIns="48765" anchor="b"/>
          <a:lstStyle>
            <a:lvl1pPr algn="l" defTabSz="1300480"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73" name="Textebene 1…"/>
          <p:cNvSpPr txBox="1"/>
          <p:nvPr>
            <p:ph type="body" sz="half" idx="1"/>
          </p:nvPr>
        </p:nvSpPr>
        <p:spPr>
          <a:xfrm>
            <a:off x="5528731" y="2272451"/>
            <a:ext cx="6583686" cy="5198537"/>
          </a:xfrm>
          <a:prstGeom prst="rect">
            <a:avLst/>
          </a:prstGeom>
        </p:spPr>
        <p:txBody>
          <a:bodyPr lIns="48765" tIns="48765" rIns="48765" bIns="48765" anchor="t"/>
          <a:lstStyle>
            <a:lvl1pPr marL="314325" indent="-314325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4400">
                <a:latin typeface="+mj-lt"/>
                <a:ea typeface="+mj-ea"/>
                <a:cs typeface="+mj-cs"/>
                <a:sym typeface="Calibri"/>
              </a:defRPr>
            </a:lvl1pPr>
            <a:lvl2pPr marL="816427" indent="-359227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4400">
                <a:latin typeface="+mj-lt"/>
                <a:ea typeface="+mj-ea"/>
                <a:cs typeface="+mj-cs"/>
                <a:sym typeface="Calibri"/>
              </a:defRPr>
            </a:lvl2pPr>
            <a:lvl3pPr indent="-4191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4400">
                <a:latin typeface="+mj-lt"/>
                <a:ea typeface="+mj-ea"/>
                <a:cs typeface="+mj-cs"/>
                <a:sym typeface="Calibri"/>
              </a:defRPr>
            </a:lvl3pPr>
            <a:lvl4pPr marL="1874520" indent="-502919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4400">
                <a:latin typeface="+mj-lt"/>
                <a:ea typeface="+mj-ea"/>
                <a:cs typeface="+mj-cs"/>
                <a:sym typeface="Calibri"/>
              </a:defRPr>
            </a:lvl4pPr>
            <a:lvl5pPr marL="2331720" indent="-50292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44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4" name="Textplatzhalter 3"/>
          <p:cNvSpPr/>
          <p:nvPr>
            <p:ph type="body" sz="quarter" idx="21"/>
          </p:nvPr>
        </p:nvSpPr>
        <p:spPr>
          <a:xfrm>
            <a:off x="895766" y="3413759"/>
            <a:ext cx="4194404" cy="4065695"/>
          </a:xfrm>
          <a:prstGeom prst="rect">
            <a:avLst/>
          </a:prstGeom>
        </p:spPr>
        <p:txBody>
          <a:bodyPr lIns="48765" tIns="48765" rIns="48765" bIns="48765" anchor="t"/>
          <a:lstStyle/>
          <a:p>
            <a:pPr/>
          </a:p>
        </p:txBody>
      </p:sp>
      <p:sp>
        <p:nvSpPr>
          <p:cNvPr id="75" name="Foliennummer"/>
          <p:cNvSpPr txBox="1"/>
          <p:nvPr>
            <p:ph type="sldNum" sz="quarter" idx="2"/>
          </p:nvPr>
        </p:nvSpPr>
        <p:spPr>
          <a:xfrm>
            <a:off x="11794515" y="8040698"/>
            <a:ext cx="316209" cy="306684"/>
          </a:xfrm>
          <a:prstGeom prst="rect">
            <a:avLst/>
          </a:prstGeom>
        </p:spPr>
        <p:txBody>
          <a:bodyPr lIns="48765" tIns="48765" rIns="48765" bIns="48765" anchor="ctr"/>
          <a:lstStyle>
            <a:lvl1pPr algn="r" defTabSz="1300480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xt"/>
          <p:cNvSpPr txBox="1"/>
          <p:nvPr>
            <p:ph type="title"/>
          </p:nvPr>
        </p:nvSpPr>
        <p:spPr>
          <a:xfrm>
            <a:off x="895771" y="1706877"/>
            <a:ext cx="4194393" cy="1706885"/>
          </a:xfrm>
          <a:prstGeom prst="rect">
            <a:avLst/>
          </a:prstGeom>
        </p:spPr>
        <p:txBody>
          <a:bodyPr lIns="48765" tIns="48765" rIns="48765" bIns="48765" anchor="b"/>
          <a:lstStyle>
            <a:lvl1pPr algn="l" defTabSz="1300480"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83" name="Bildplatzhalter 2"/>
          <p:cNvSpPr/>
          <p:nvPr>
            <p:ph type="pic" sz="half" idx="21"/>
          </p:nvPr>
        </p:nvSpPr>
        <p:spPr>
          <a:xfrm>
            <a:off x="5528731" y="2272451"/>
            <a:ext cx="6583686" cy="519853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Textebene 1…"/>
          <p:cNvSpPr txBox="1"/>
          <p:nvPr>
            <p:ph type="body" sz="quarter" idx="1"/>
          </p:nvPr>
        </p:nvSpPr>
        <p:spPr>
          <a:xfrm>
            <a:off x="895771" y="3413759"/>
            <a:ext cx="4194393" cy="4065695"/>
          </a:xfrm>
          <a:prstGeom prst="rect">
            <a:avLst/>
          </a:prstGeom>
        </p:spPr>
        <p:txBody>
          <a:bodyPr lIns="48765" tIns="48765" rIns="48765" bIns="48765" anchor="t"/>
          <a:lstStyle>
            <a:lvl1pPr marL="0" indent="0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2200">
                <a:latin typeface="+mj-lt"/>
                <a:ea typeface="+mj-ea"/>
                <a:cs typeface="+mj-cs"/>
                <a:sym typeface="Calibri"/>
              </a:defRPr>
            </a:lvl1pPr>
            <a:lvl2pPr marL="0" indent="0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2200">
                <a:latin typeface="+mj-lt"/>
                <a:ea typeface="+mj-ea"/>
                <a:cs typeface="+mj-cs"/>
                <a:sym typeface="Calibri"/>
              </a:defRPr>
            </a:lvl2pPr>
            <a:lvl3pPr marL="0" indent="0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2200">
                <a:latin typeface="+mj-lt"/>
                <a:ea typeface="+mj-ea"/>
                <a:cs typeface="+mj-cs"/>
                <a:sym typeface="Calibri"/>
              </a:defRPr>
            </a:lvl3pPr>
            <a:lvl4pPr marL="0" indent="0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2200">
                <a:latin typeface="+mj-lt"/>
                <a:ea typeface="+mj-ea"/>
                <a:cs typeface="+mj-cs"/>
                <a:sym typeface="Calibri"/>
              </a:defRPr>
            </a:lvl4pPr>
            <a:lvl5pPr marL="0" indent="0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22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5" name="Foliennummer"/>
          <p:cNvSpPr txBox="1"/>
          <p:nvPr>
            <p:ph type="sldNum" sz="quarter" idx="2"/>
          </p:nvPr>
        </p:nvSpPr>
        <p:spPr>
          <a:xfrm>
            <a:off x="11794515" y="8040698"/>
            <a:ext cx="316209" cy="306684"/>
          </a:xfrm>
          <a:prstGeom prst="rect">
            <a:avLst/>
          </a:prstGeom>
        </p:spPr>
        <p:txBody>
          <a:bodyPr lIns="48765" tIns="48765" rIns="48765" bIns="48765" anchor="ctr"/>
          <a:lstStyle>
            <a:lvl1pPr algn="r" defTabSz="1300480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Textebene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 defTabSz="584200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8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5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7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Zum Bearbeiten doppelklicken"/>
          <p:cNvSpPr txBox="1"/>
          <p:nvPr>
            <p:ph type="body" idx="1"/>
          </p:nvPr>
        </p:nvSpPr>
        <p:spPr>
          <a:xfrm>
            <a:off x="894077" y="3166532"/>
            <a:ext cx="11216645" cy="464143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85" name="2.png" descr="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643" y="1621599"/>
            <a:ext cx="13004801" cy="92253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Bildschirmfoto 2022-10-31 um 09.44.59.png" descr="Bildschirmfoto 2022-10-31 um 09.44.59.png"/>
          <p:cNvPicPr>
            <a:picLocks noChangeAspect="1"/>
          </p:cNvPicPr>
          <p:nvPr/>
        </p:nvPicPr>
        <p:blipFill>
          <a:blip r:embed="rId3">
            <a:extLst/>
          </a:blip>
          <a:srcRect l="6273" t="1399" r="4445" b="4198"/>
          <a:stretch>
            <a:fillRect/>
          </a:stretch>
        </p:blipFill>
        <p:spPr>
          <a:xfrm rot="20268805">
            <a:off x="6787024" y="594794"/>
            <a:ext cx="3239012" cy="44447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6" h="21583" fill="norm" stroke="1" extrusionOk="0">
                <a:moveTo>
                  <a:pt x="11660" y="2"/>
                </a:moveTo>
                <a:cubicBezTo>
                  <a:pt x="10783" y="-13"/>
                  <a:pt x="9516" y="51"/>
                  <a:pt x="8469" y="174"/>
                </a:cubicBezTo>
                <a:cubicBezTo>
                  <a:pt x="7831" y="248"/>
                  <a:pt x="6291" y="526"/>
                  <a:pt x="6087" y="603"/>
                </a:cubicBezTo>
                <a:cubicBezTo>
                  <a:pt x="6004" y="635"/>
                  <a:pt x="5908" y="661"/>
                  <a:pt x="5873" y="661"/>
                </a:cubicBezTo>
                <a:cubicBezTo>
                  <a:pt x="5751" y="661"/>
                  <a:pt x="4607" y="1086"/>
                  <a:pt x="4198" y="1284"/>
                </a:cubicBezTo>
                <a:cubicBezTo>
                  <a:pt x="2532" y="2088"/>
                  <a:pt x="999" y="3638"/>
                  <a:pt x="395" y="5128"/>
                </a:cubicBezTo>
                <a:cubicBezTo>
                  <a:pt x="169" y="5688"/>
                  <a:pt x="13" y="6447"/>
                  <a:pt x="1" y="6959"/>
                </a:cubicBezTo>
                <a:cubicBezTo>
                  <a:pt x="-3" y="7129"/>
                  <a:pt x="10" y="7273"/>
                  <a:pt x="41" y="7371"/>
                </a:cubicBezTo>
                <a:cubicBezTo>
                  <a:pt x="137" y="7684"/>
                  <a:pt x="394" y="7935"/>
                  <a:pt x="792" y="8104"/>
                </a:cubicBezTo>
                <a:cubicBezTo>
                  <a:pt x="1377" y="8351"/>
                  <a:pt x="2158" y="8451"/>
                  <a:pt x="6174" y="8790"/>
                </a:cubicBezTo>
                <a:cubicBezTo>
                  <a:pt x="6770" y="8840"/>
                  <a:pt x="6881" y="8857"/>
                  <a:pt x="6997" y="8911"/>
                </a:cubicBezTo>
                <a:cubicBezTo>
                  <a:pt x="7154" y="8984"/>
                  <a:pt x="7150" y="9013"/>
                  <a:pt x="6968" y="9169"/>
                </a:cubicBezTo>
                <a:cubicBezTo>
                  <a:pt x="6568" y="9513"/>
                  <a:pt x="5956" y="10329"/>
                  <a:pt x="5748" y="10796"/>
                </a:cubicBezTo>
                <a:cubicBezTo>
                  <a:pt x="5579" y="11177"/>
                  <a:pt x="5536" y="11556"/>
                  <a:pt x="5500" y="13018"/>
                </a:cubicBezTo>
                <a:cubicBezTo>
                  <a:pt x="5464" y="14477"/>
                  <a:pt x="5463" y="14498"/>
                  <a:pt x="5325" y="14770"/>
                </a:cubicBezTo>
                <a:cubicBezTo>
                  <a:pt x="5039" y="15334"/>
                  <a:pt x="5038" y="15330"/>
                  <a:pt x="5042" y="16581"/>
                </a:cubicBezTo>
                <a:cubicBezTo>
                  <a:pt x="5044" y="17230"/>
                  <a:pt x="5060" y="18381"/>
                  <a:pt x="5074" y="19138"/>
                </a:cubicBezTo>
                <a:cubicBezTo>
                  <a:pt x="5098" y="20445"/>
                  <a:pt x="5103" y="20528"/>
                  <a:pt x="5217" y="20736"/>
                </a:cubicBezTo>
                <a:cubicBezTo>
                  <a:pt x="5282" y="20857"/>
                  <a:pt x="5424" y="21030"/>
                  <a:pt x="5531" y="21121"/>
                </a:cubicBezTo>
                <a:cubicBezTo>
                  <a:pt x="5751" y="21308"/>
                  <a:pt x="6259" y="21513"/>
                  <a:pt x="6630" y="21563"/>
                </a:cubicBezTo>
                <a:cubicBezTo>
                  <a:pt x="6717" y="21574"/>
                  <a:pt x="6864" y="21580"/>
                  <a:pt x="7045" y="21582"/>
                </a:cubicBezTo>
                <a:cubicBezTo>
                  <a:pt x="7587" y="21587"/>
                  <a:pt x="8429" y="21551"/>
                  <a:pt x="8842" y="21495"/>
                </a:cubicBezTo>
                <a:cubicBezTo>
                  <a:pt x="9224" y="21444"/>
                  <a:pt x="9754" y="21434"/>
                  <a:pt x="11861" y="21434"/>
                </a:cubicBezTo>
                <a:cubicBezTo>
                  <a:pt x="14654" y="21435"/>
                  <a:pt x="14593" y="21439"/>
                  <a:pt x="15002" y="21200"/>
                </a:cubicBezTo>
                <a:cubicBezTo>
                  <a:pt x="15117" y="21133"/>
                  <a:pt x="15281" y="20972"/>
                  <a:pt x="15386" y="20821"/>
                </a:cubicBezTo>
                <a:lnTo>
                  <a:pt x="15568" y="20557"/>
                </a:lnTo>
                <a:lnTo>
                  <a:pt x="15616" y="18312"/>
                </a:lnTo>
                <a:cubicBezTo>
                  <a:pt x="15666" y="16004"/>
                  <a:pt x="15647" y="15583"/>
                  <a:pt x="15454" y="14750"/>
                </a:cubicBezTo>
                <a:cubicBezTo>
                  <a:pt x="15262" y="13919"/>
                  <a:pt x="15302" y="13240"/>
                  <a:pt x="15568" y="12802"/>
                </a:cubicBezTo>
                <a:cubicBezTo>
                  <a:pt x="15831" y="12369"/>
                  <a:pt x="16341" y="11974"/>
                  <a:pt x="17571" y="11251"/>
                </a:cubicBezTo>
                <a:cubicBezTo>
                  <a:pt x="18608" y="10641"/>
                  <a:pt x="19169" y="10256"/>
                  <a:pt x="19609" y="9855"/>
                </a:cubicBezTo>
                <a:cubicBezTo>
                  <a:pt x="20000" y="9499"/>
                  <a:pt x="20320" y="9176"/>
                  <a:pt x="20432" y="9025"/>
                </a:cubicBezTo>
                <a:cubicBezTo>
                  <a:pt x="20463" y="8981"/>
                  <a:pt x="20601" y="8794"/>
                  <a:pt x="20736" y="8610"/>
                </a:cubicBezTo>
                <a:cubicBezTo>
                  <a:pt x="21050" y="8184"/>
                  <a:pt x="21281" y="7751"/>
                  <a:pt x="21458" y="7254"/>
                </a:cubicBezTo>
                <a:cubicBezTo>
                  <a:pt x="21582" y="6906"/>
                  <a:pt x="21597" y="6783"/>
                  <a:pt x="21596" y="6209"/>
                </a:cubicBezTo>
                <a:cubicBezTo>
                  <a:pt x="21594" y="5390"/>
                  <a:pt x="21456" y="4880"/>
                  <a:pt x="21030" y="4136"/>
                </a:cubicBezTo>
                <a:cubicBezTo>
                  <a:pt x="20647" y="3469"/>
                  <a:pt x="19859" y="2601"/>
                  <a:pt x="19159" y="2076"/>
                </a:cubicBezTo>
                <a:cubicBezTo>
                  <a:pt x="18739" y="1761"/>
                  <a:pt x="18027" y="1345"/>
                  <a:pt x="17595" y="1164"/>
                </a:cubicBezTo>
                <a:cubicBezTo>
                  <a:pt x="16918" y="881"/>
                  <a:pt x="16749" y="826"/>
                  <a:pt x="15812" y="563"/>
                </a:cubicBezTo>
                <a:cubicBezTo>
                  <a:pt x="15346" y="432"/>
                  <a:pt x="13510" y="136"/>
                  <a:pt x="12869" y="89"/>
                </a:cubicBezTo>
                <a:cubicBezTo>
                  <a:pt x="12691" y="76"/>
                  <a:pt x="12471" y="56"/>
                  <a:pt x="12382" y="44"/>
                </a:cubicBezTo>
                <a:cubicBezTo>
                  <a:pt x="12200" y="21"/>
                  <a:pt x="11952" y="7"/>
                  <a:pt x="11660" y="2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Zum Bearbeiten doppelklicken"/>
          <p:cNvSpPr txBox="1"/>
          <p:nvPr>
            <p:ph type="title"/>
          </p:nvPr>
        </p:nvSpPr>
        <p:spPr>
          <a:xfrm>
            <a:off x="900850" y="1408849"/>
            <a:ext cx="11203100" cy="1219211"/>
          </a:xfrm>
          <a:prstGeom prst="rect">
            <a:avLst/>
          </a:prstGeom>
        </p:spPr>
        <p:txBody>
          <a:bodyPr/>
          <a:lstStyle/>
          <a:p>
            <a:pPr defTabSz="463746">
              <a:defRPr sz="6100"/>
            </a:pPr>
          </a:p>
        </p:txBody>
      </p:sp>
      <p:sp>
        <p:nvSpPr>
          <p:cNvPr id="221" name="Zum Bearbeiten doppelklicken"/>
          <p:cNvSpPr txBox="1"/>
          <p:nvPr>
            <p:ph type="body" idx="1"/>
          </p:nvPr>
        </p:nvSpPr>
        <p:spPr>
          <a:xfrm>
            <a:off x="900850" y="2898984"/>
            <a:ext cx="11203100" cy="495808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22" name="10.jpg" descr="1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732222" y="-1221262"/>
            <a:ext cx="16469245" cy="116764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Lösunge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81151">
              <a:defRPr sz="7722"/>
            </a:lvl1pPr>
          </a:lstStyle>
          <a:p>
            <a:pPr/>
            <a:r>
              <a:t>Lösungen</a:t>
            </a:r>
          </a:p>
        </p:txBody>
      </p:sp>
      <p:sp>
        <p:nvSpPr>
          <p:cNvPr id="225" name="Erste Hilfe ist auf jeden Fall schon für Kinder wichtig…"/>
          <p:cNvSpPr txBox="1"/>
          <p:nvPr/>
        </p:nvSpPr>
        <p:spPr>
          <a:xfrm>
            <a:off x="405384" y="3511265"/>
            <a:ext cx="13051531" cy="5710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5" tIns="48765" rIns="48765" bIns="48765">
            <a:spAutoFit/>
          </a:bodyPr>
          <a:lstStyle/>
          <a:p>
            <a:pPr defTabSz="457200">
              <a:defRPr sz="1800">
                <a:latin typeface="+mn-lt"/>
                <a:ea typeface="+mn-ea"/>
                <a:cs typeface="+mn-cs"/>
                <a:sym typeface="Helvetica"/>
              </a:defRPr>
            </a:pPr>
            <a:r>
              <a:t>Erste Hilfe ist auf jeden Fall schon für Kinder wichtig</a:t>
            </a:r>
          </a:p>
          <a:p>
            <a:pPr defTabSz="457200">
              <a:defRPr sz="1800"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457200">
              <a:defRPr sz="1800">
                <a:latin typeface="+mn-lt"/>
                <a:ea typeface="+mn-ea"/>
                <a:cs typeface="+mn-cs"/>
                <a:sym typeface="Helvetica"/>
              </a:defRPr>
            </a:pPr>
            <a:r>
              <a:t>Die Rettungs-Notrufnummer ist 112</a:t>
            </a:r>
          </a:p>
          <a:p>
            <a:pPr defTabSz="457200">
              <a:defRPr sz="1800"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457200">
              <a:defRPr sz="1800">
                <a:latin typeface="+mn-lt"/>
                <a:ea typeface="+mn-ea"/>
                <a:cs typeface="+mn-cs"/>
                <a:sym typeface="Helvetica"/>
              </a:defRPr>
            </a:pPr>
            <a:r>
              <a:t>Man kann sie auch wählen, wenn man kein Guthaben mehr auf dem Handy hat</a:t>
            </a:r>
          </a:p>
          <a:p>
            <a:pPr defTabSz="457200">
              <a:defRPr sz="1800"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457200">
              <a:defRPr sz="1800">
                <a:latin typeface="+mn-lt"/>
                <a:ea typeface="+mn-ea"/>
                <a:cs typeface="+mn-cs"/>
                <a:sym typeface="Helvetica"/>
              </a:defRPr>
            </a:pPr>
            <a:r>
              <a:t>Die fünf “W“s für den Notruf: 1. Wo ist es passiert? 2. Was ist passiert? </a:t>
            </a:r>
          </a:p>
          <a:p>
            <a:pPr defTabSz="457200">
              <a:defRPr sz="1800">
                <a:latin typeface="+mn-lt"/>
                <a:ea typeface="+mn-ea"/>
                <a:cs typeface="+mn-cs"/>
                <a:sym typeface="Helvetica"/>
              </a:defRPr>
            </a:pPr>
            <a:r>
              <a:t>3. Wie viele Verletzte gibt es? 4. Welche Verletzungen liegen vor? 5. Warten auf Rückfragen!</a:t>
            </a:r>
          </a:p>
          <a:p>
            <a:pPr defTabSz="457200">
              <a:defRPr sz="1800"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457200">
              <a:defRPr sz="1800">
                <a:latin typeface="+mn-lt"/>
                <a:ea typeface="+mn-ea"/>
                <a:cs typeface="+mn-cs"/>
                <a:sym typeface="Helvetica"/>
              </a:defRPr>
            </a:pPr>
            <a:r>
              <a:t>Lena braucht beruhigende Worte, ein sauberes Taschentuch, um das Blut zu stoppen und Hilfe</a:t>
            </a:r>
          </a:p>
          <a:p>
            <a:pPr defTabSz="457200">
              <a:defRPr sz="1800">
                <a:latin typeface="+mn-lt"/>
                <a:ea typeface="+mn-ea"/>
                <a:cs typeface="+mn-cs"/>
                <a:sym typeface="Helvetica"/>
              </a:defRPr>
            </a:pPr>
            <a:r>
              <a:t>                    </a:t>
            </a:r>
          </a:p>
          <a:p>
            <a:pPr defTabSz="457200">
              <a:defRPr sz="1800">
                <a:latin typeface="+mn-lt"/>
                <a:ea typeface="+mn-ea"/>
                <a:cs typeface="+mn-cs"/>
                <a:sym typeface="Helvetica"/>
              </a:defRPr>
            </a:pPr>
            <a:r>
              <a:t>Ben hat vielleicht eine Gehirnerschütterung, beruhigt ihn und holt Hilfe</a:t>
            </a:r>
          </a:p>
          <a:p>
            <a:pPr defTabSz="457200">
              <a:defRPr sz="1800"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457200">
              <a:spcBef>
                <a:spcPts val="2400"/>
              </a:spcBef>
              <a:defRPr sz="1800">
                <a:solidFill>
                  <a:srgbClr val="444444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Zum Fühlen des Pulses am Handgelenk oder am Hals des Patienten solltet ihr die                                                                      Fingerkuppen von Zeige- und Mittelfinger benutzen.                                                                                                                          Die Schlagader des Daumens ist recht stark, sodass ihr euren eigenen Puls zu sehr fühlen würdet.</a:t>
            </a:r>
          </a:p>
          <a:p>
            <a:pPr defTabSz="457200">
              <a:defRPr sz="1800"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457200">
              <a:defRPr sz="18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Zum Bearbeiten doppelklicken"/>
          <p:cNvSpPr txBox="1"/>
          <p:nvPr>
            <p:ph type="title"/>
          </p:nvPr>
        </p:nvSpPr>
        <p:spPr>
          <a:xfrm>
            <a:off x="900850" y="1408849"/>
            <a:ext cx="11203100" cy="1219211"/>
          </a:xfrm>
          <a:prstGeom prst="rect">
            <a:avLst/>
          </a:prstGeom>
        </p:spPr>
        <p:txBody>
          <a:bodyPr/>
          <a:lstStyle/>
          <a:p>
            <a:pPr defTabSz="463746">
              <a:defRPr sz="6100"/>
            </a:pPr>
          </a:p>
        </p:txBody>
      </p:sp>
      <p:sp>
        <p:nvSpPr>
          <p:cNvPr id="189" name="Zum Bearbeiten doppelklicken"/>
          <p:cNvSpPr txBox="1"/>
          <p:nvPr>
            <p:ph type="body" idx="1"/>
          </p:nvPr>
        </p:nvSpPr>
        <p:spPr>
          <a:xfrm>
            <a:off x="900850" y="2898984"/>
            <a:ext cx="11203100" cy="495808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90" name="2.jpg" descr="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36153" y="-42525"/>
            <a:ext cx="13877105" cy="98386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Zum Bearbeiten doppelklicken"/>
          <p:cNvSpPr txBox="1"/>
          <p:nvPr>
            <p:ph type="title"/>
          </p:nvPr>
        </p:nvSpPr>
        <p:spPr>
          <a:xfrm>
            <a:off x="900850" y="1408849"/>
            <a:ext cx="11203100" cy="1219211"/>
          </a:xfrm>
          <a:prstGeom prst="rect">
            <a:avLst/>
          </a:prstGeom>
        </p:spPr>
        <p:txBody>
          <a:bodyPr/>
          <a:lstStyle/>
          <a:p>
            <a:pPr defTabSz="463746">
              <a:defRPr sz="6100"/>
            </a:pPr>
          </a:p>
        </p:txBody>
      </p:sp>
      <p:sp>
        <p:nvSpPr>
          <p:cNvPr id="193" name="Zum Bearbeiten doppelklicken"/>
          <p:cNvSpPr txBox="1"/>
          <p:nvPr>
            <p:ph type="body" idx="1"/>
          </p:nvPr>
        </p:nvSpPr>
        <p:spPr>
          <a:xfrm>
            <a:off x="900850" y="2898984"/>
            <a:ext cx="11203100" cy="495808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94" name="3.jpg" descr="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16680" y="-99618"/>
            <a:ext cx="14038162" cy="99528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Zum Bearbeiten doppelklicken"/>
          <p:cNvSpPr txBox="1"/>
          <p:nvPr>
            <p:ph type="title"/>
          </p:nvPr>
        </p:nvSpPr>
        <p:spPr>
          <a:xfrm>
            <a:off x="900850" y="1408849"/>
            <a:ext cx="11203100" cy="1219211"/>
          </a:xfrm>
          <a:prstGeom prst="rect">
            <a:avLst/>
          </a:prstGeom>
        </p:spPr>
        <p:txBody>
          <a:bodyPr/>
          <a:lstStyle/>
          <a:p>
            <a:pPr defTabSz="463746">
              <a:defRPr sz="6100"/>
            </a:pPr>
          </a:p>
        </p:txBody>
      </p:sp>
      <p:sp>
        <p:nvSpPr>
          <p:cNvPr id="197" name="Zum Bearbeiten doppelklicken"/>
          <p:cNvSpPr txBox="1"/>
          <p:nvPr>
            <p:ph type="body" idx="1"/>
          </p:nvPr>
        </p:nvSpPr>
        <p:spPr>
          <a:xfrm>
            <a:off x="900850" y="2898984"/>
            <a:ext cx="11203100" cy="495808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98" name="4.jpg" descr="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6173" y="0"/>
            <a:ext cx="13757145" cy="9753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Zum Bearbeiten doppelklicken"/>
          <p:cNvSpPr txBox="1"/>
          <p:nvPr>
            <p:ph type="title"/>
          </p:nvPr>
        </p:nvSpPr>
        <p:spPr>
          <a:xfrm>
            <a:off x="900850" y="1408849"/>
            <a:ext cx="11203100" cy="1219211"/>
          </a:xfrm>
          <a:prstGeom prst="rect">
            <a:avLst/>
          </a:prstGeom>
        </p:spPr>
        <p:txBody>
          <a:bodyPr/>
          <a:lstStyle/>
          <a:p>
            <a:pPr defTabSz="463746">
              <a:defRPr sz="6100"/>
            </a:pPr>
          </a:p>
        </p:txBody>
      </p:sp>
      <p:sp>
        <p:nvSpPr>
          <p:cNvPr id="201" name="Zum Bearbeiten doppelklicken"/>
          <p:cNvSpPr txBox="1"/>
          <p:nvPr>
            <p:ph type="body" idx="1"/>
          </p:nvPr>
        </p:nvSpPr>
        <p:spPr>
          <a:xfrm>
            <a:off x="900850" y="2898984"/>
            <a:ext cx="11203100" cy="495808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02" name="5.jpg" descr="5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50863" y="-92886"/>
            <a:ext cx="14019168" cy="99393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Zum Bearbeiten doppelklicken"/>
          <p:cNvSpPr txBox="1"/>
          <p:nvPr>
            <p:ph type="title"/>
          </p:nvPr>
        </p:nvSpPr>
        <p:spPr>
          <a:xfrm>
            <a:off x="900850" y="1408849"/>
            <a:ext cx="11203100" cy="1219211"/>
          </a:xfrm>
          <a:prstGeom prst="rect">
            <a:avLst/>
          </a:prstGeom>
        </p:spPr>
        <p:txBody>
          <a:bodyPr/>
          <a:lstStyle/>
          <a:p>
            <a:pPr defTabSz="463746">
              <a:defRPr sz="6100"/>
            </a:pPr>
          </a:p>
        </p:txBody>
      </p:sp>
      <p:sp>
        <p:nvSpPr>
          <p:cNvPr id="205" name="Zum Bearbeiten doppelklicken"/>
          <p:cNvSpPr txBox="1"/>
          <p:nvPr>
            <p:ph type="body" idx="1"/>
          </p:nvPr>
        </p:nvSpPr>
        <p:spPr>
          <a:xfrm>
            <a:off x="900850" y="2898984"/>
            <a:ext cx="11203100" cy="495808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06" name="6.jpg" descr="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6173" y="0"/>
            <a:ext cx="13757145" cy="9753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Zum Bearbeiten doppelklicken"/>
          <p:cNvSpPr txBox="1"/>
          <p:nvPr>
            <p:ph type="title"/>
          </p:nvPr>
        </p:nvSpPr>
        <p:spPr>
          <a:xfrm>
            <a:off x="900850" y="1408849"/>
            <a:ext cx="11203100" cy="1219211"/>
          </a:xfrm>
          <a:prstGeom prst="rect">
            <a:avLst/>
          </a:prstGeom>
        </p:spPr>
        <p:txBody>
          <a:bodyPr/>
          <a:lstStyle/>
          <a:p>
            <a:pPr defTabSz="463746">
              <a:defRPr sz="6100"/>
            </a:pPr>
          </a:p>
        </p:txBody>
      </p:sp>
      <p:sp>
        <p:nvSpPr>
          <p:cNvPr id="209" name="Zum Bearbeiten doppelklicken"/>
          <p:cNvSpPr txBox="1"/>
          <p:nvPr>
            <p:ph type="body" idx="1"/>
          </p:nvPr>
        </p:nvSpPr>
        <p:spPr>
          <a:xfrm>
            <a:off x="900850" y="2898984"/>
            <a:ext cx="11203100" cy="495808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10" name="7.jpg" descr="7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34152" y="-41106"/>
            <a:ext cx="13873104" cy="98358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Zum Bearbeiten doppelklicken"/>
          <p:cNvSpPr txBox="1"/>
          <p:nvPr>
            <p:ph type="title"/>
          </p:nvPr>
        </p:nvSpPr>
        <p:spPr>
          <a:xfrm>
            <a:off x="900851" y="1408851"/>
            <a:ext cx="11203097" cy="1219207"/>
          </a:xfrm>
          <a:prstGeom prst="rect">
            <a:avLst/>
          </a:prstGeom>
        </p:spPr>
        <p:txBody>
          <a:bodyPr/>
          <a:lstStyle/>
          <a:p>
            <a:pPr defTabSz="463746">
              <a:defRPr sz="6100"/>
            </a:pPr>
          </a:p>
        </p:txBody>
      </p:sp>
      <p:sp>
        <p:nvSpPr>
          <p:cNvPr id="213" name="Zum Bearbeiten doppelklicken"/>
          <p:cNvSpPr txBox="1"/>
          <p:nvPr>
            <p:ph type="body" idx="1"/>
          </p:nvPr>
        </p:nvSpPr>
        <p:spPr>
          <a:xfrm>
            <a:off x="900851" y="2898984"/>
            <a:ext cx="11203097" cy="4958087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14" name="Überraschung!-2.png" descr="Überraschung!-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46500" y="-58506"/>
            <a:ext cx="13914379" cy="98706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Zum Bearbeiten doppelklicken"/>
          <p:cNvSpPr txBox="1"/>
          <p:nvPr>
            <p:ph type="title"/>
          </p:nvPr>
        </p:nvSpPr>
        <p:spPr>
          <a:xfrm>
            <a:off x="900850" y="1408849"/>
            <a:ext cx="11203100" cy="1219211"/>
          </a:xfrm>
          <a:prstGeom prst="rect">
            <a:avLst/>
          </a:prstGeom>
        </p:spPr>
        <p:txBody>
          <a:bodyPr/>
          <a:lstStyle/>
          <a:p>
            <a:pPr defTabSz="463746">
              <a:defRPr sz="6100"/>
            </a:pPr>
          </a:p>
        </p:txBody>
      </p:sp>
      <p:sp>
        <p:nvSpPr>
          <p:cNvPr id="217" name="Zum Bearbeiten doppelklicken"/>
          <p:cNvSpPr txBox="1"/>
          <p:nvPr>
            <p:ph type="body" idx="1"/>
          </p:nvPr>
        </p:nvSpPr>
        <p:spPr>
          <a:xfrm>
            <a:off x="900850" y="2898984"/>
            <a:ext cx="11203100" cy="495808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18" name="9.jpg" descr="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587" y="-85373"/>
            <a:ext cx="13997974" cy="99243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8765" tIns="48765" rIns="48765" bIns="48765" numCol="1" spcCol="38100" rtlCol="0" anchor="ctr" upright="0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8765" tIns="48765" rIns="48765" bIns="48765" numCol="1" spcCol="38100" rtlCol="0" anchor="t" upright="0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8765" tIns="48765" rIns="48765" bIns="48765" numCol="1" spcCol="38100" rtlCol="0" anchor="ctr" upright="0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8765" tIns="48765" rIns="48765" bIns="48765" numCol="1" spcCol="38100" rtlCol="0" anchor="t" upright="0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